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59" r:id="rId4"/>
    <p:sldId id="260" r:id="rId5"/>
    <p:sldId id="262" r:id="rId6"/>
    <p:sldId id="265" r:id="rId7"/>
    <p:sldId id="266" r:id="rId8"/>
    <p:sldId id="263" r:id="rId9"/>
    <p:sldId id="264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620" y="-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F8DC-9B2D-41C5-8848-6EDBB37863FA}" type="datetimeFigureOut">
              <a:rPr lang="ru-RU" smtClean="0"/>
              <a:t>06.05.2023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E111D-E830-472A-BCD0-01BE1611D6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639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E6553-E55D-4400-894F-FD4AB0A0E295}" type="datetimeFigureOut">
              <a:rPr lang="ru-RU" smtClean="0"/>
              <a:t>06.05.2023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4A27-99A6-4F91-9EBE-E2D2F405E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05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4A27-99A6-4F91-9EBE-E2D2F405EA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85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55C3-CBB7-4935-878E-89A2DD87E5E2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873B-D77A-40A0-972D-CE50471DDC07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A011-1677-4962-BB65-2B775D74B4BB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80AD8-AE50-42FF-8E04-8532FB52D949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49EA-4847-4810-A38D-51BE039701F4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67337-E3B9-4274-AD05-08A6BC0D473C}" type="datetime1">
              <a:rPr lang="ru-RU" smtClean="0"/>
              <a:t>06.05.2023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EB004-5C56-4205-89A4-86B21A654027}" type="datetime1">
              <a:rPr lang="ru-RU" smtClean="0"/>
              <a:t>06.05.2023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37BBC-2DBB-4FDC-9B62-B2C06DFBC57B}" type="datetime1">
              <a:rPr lang="ru-RU" smtClean="0"/>
              <a:t>06.05.2023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EDD-9170-4D87-8A84-BCC4A6FEBA10}" type="datetime1">
              <a:rPr lang="ru-RU" smtClean="0"/>
              <a:t>06.05.2023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F679A-7CFD-4C1B-9438-6D72FE8042ED}" type="datetime1">
              <a:rPr lang="ru-RU" smtClean="0"/>
              <a:t>06.05.2023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C1146-AF59-40A4-B07B-1BCB52187824}" type="datetime1">
              <a:rPr lang="ru-RU" smtClean="0"/>
              <a:t>06.05.2023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4DB4-8F8C-4E3B-92C3-2CF15DAAB504}" type="datetime1">
              <a:rPr lang="ru-RU" smtClean="0"/>
              <a:t>06.05.2023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76456" y="404664"/>
            <a:ext cx="43204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solution and services for Green Plant Market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67744" y="409972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6854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 for sale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plants stock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anagement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historical data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7920880" cy="504056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sz="3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Architecture: The Stuff That's Hard to Change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7787208" cy="1584175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products call for flexible, yet unambiguous architecture to obtain support for continuous updates.</a:t>
            </a:r>
            <a:endParaRPr lang="ru-RU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417238" y="2744011"/>
            <a:ext cx="7899177" cy="104502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some cases, the standard “database-centered” architecture may not be sufficient for this.</a:t>
            </a:r>
            <a:endParaRPr lang="ru-RU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933056"/>
            <a:ext cx="7920880" cy="257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459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2060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3" y="1124745"/>
            <a:ext cx="7992889" cy="19442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uses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model for read and write operations.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not be a sufficient “compromise”.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 concepts resolves this by unbinding the read and write models.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8" name="Picture 10" descr="E:\Repos\Plants\docs\diagrams\CqrsBasic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43" y="3140967"/>
            <a:ext cx="6523743" cy="310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0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DDD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E:\Repos\Plants\docs\diagrams\PlantsDomain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13" y="836712"/>
            <a:ext cx="7848872" cy="590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8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4744"/>
            <a:ext cx="9020924" cy="5611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omain modeling comparison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10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Sourcing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E:\Repos\Plants\docs\diagrams\EventSourcing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36708"/>
            <a:ext cx="4104456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2" y="1117037"/>
            <a:ext cx="7992889" cy="13758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 Sourcing provides a resilient model for performing the process of syncing the “read model” and “write model”.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220072" y="2996952"/>
            <a:ext cx="3536775" cy="316835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using this model allows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to parallelize the work and slice the areas of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374220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9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39753" y="2636912"/>
            <a:ext cx="4680520" cy="10801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6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39752" y="4099384"/>
            <a:ext cx="4680521" cy="122413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2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2680</TotalTime>
  <Words>228</Words>
  <Application>Microsoft Office PowerPoint</Application>
  <PresentationFormat>On-screen Show (4:3)</PresentationFormat>
  <Paragraphs>43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Тема Office</vt:lpstr>
      <vt:lpstr>IT solution and services for Green Plant Market</vt:lpstr>
      <vt:lpstr>PowerPoint Presentation</vt:lpstr>
      <vt:lpstr>PowerPoint Presentation</vt:lpstr>
      <vt:lpstr> “Architecture: The Stuff That's Hard to Change”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korov</dc:creator>
  <cp:lastModifiedBy>Yaroslav Holota</cp:lastModifiedBy>
  <cp:revision>81</cp:revision>
  <dcterms:modified xsi:type="dcterms:W3CDTF">2023-05-06T19:32:22Z</dcterms:modified>
</cp:coreProperties>
</file>

<file path=docProps/thumbnail.jpeg>
</file>